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82424-7A77-4537-8CA9-76661655B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5480FC-B422-4966-9419-0420A0224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A0353B-B54F-4885-8837-41C7EDF4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01AE06-35D5-42B7-BC5D-651B351A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A308B-B0CC-4BAC-BB4F-80317176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2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03150-8EA8-4FB3-AD0B-A338A590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04E45B-0CA9-4688-AA31-7FF8E560B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D45438-7ADD-4877-8710-E8ECDABA9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3DFCE7-CD99-4C0F-A724-4F07518C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61D5A-14E1-4B42-9D6F-9B9AABB1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4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5003B9-534F-4B64-A6E8-C775BDB04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941294-CCAA-4967-9ED2-157D935B98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B451EC-ACFA-4AD3-B5E8-F0FB1D94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71BEE8-7DA4-4FDE-A195-90381EEF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7CF398-02F5-4BC7-B6D0-A682139C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86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31938-AC40-4214-936A-2464E4A3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3EC4C3-3B31-404D-9146-CAC2EE6DC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5F5160-343F-4E98-9FE7-673B065F0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4325A-79DF-4B88-BA3E-5F0267D9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FF2D4-CCE1-46F6-B2F2-8F11924F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5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B50B8-9417-416F-93FB-C0D5C24C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F4E9902-9448-4E0B-B862-3DE282695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4C2690-0E95-40CC-9EBF-CD7C9FC6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6504BC-7879-4941-B18F-B1F3CF1F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F2D484-864A-42D0-A668-6BA6BBB8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63BBB4-87C8-425E-9C13-B2E9FAB3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A3D965-2F24-455C-9C1B-054008662D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E77D9F-5391-4878-933C-05C73B93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F07B0C-6FDD-437B-B813-C4318032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D95453-2D12-49E6-AC37-DD3FF8BF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4772D6-0291-40E2-AA25-FC8ADEEA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5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687CC-828A-402A-AFF7-17AA14FE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17C93F-8B05-41D9-9D85-4FF060A90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259227-4034-40BD-B34F-F6261C62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72E3509-67AB-418E-894A-4CC996946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876F4C-59AE-4D4F-AB19-F008EAFA2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5750F65-127B-44E3-8B92-F54AB5AF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EF4CA7D-BBA0-457C-A687-2EB38E3C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5CA4C4-5D7B-49DE-9936-B1D63F76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9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D8828-189B-42C7-A262-A76116FC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E65BC56-C245-4A97-B5F5-4D07FCD3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30C9160-5FDA-4250-AFFE-568ECA4B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40DBBB-BED2-4AC7-BE26-267AE063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95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0D9A8C9-432F-4670-911E-3AFA642D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5CE5C8-D4C2-476A-803A-29517B07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47940B-190A-45BD-814F-399A6AF0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16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D631C-CA5B-4533-922F-8AE4A33D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13CD7B-3626-42EC-9460-C805C76F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DC64E0-8AF8-494E-B8A5-A241097A8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8A4514-0F04-4F08-B06B-876818EB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E5F888C-38E5-4B9D-8218-5172A53F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F6EE35-9A7C-49F4-93EB-E4F2C8FC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63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EB27A-750A-4B15-A01A-2536E1FC5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65609D-093A-4D70-901A-4AF096819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B63185-99DF-4D92-88B7-9DE0C7B9D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D71309-0B06-42E4-BC27-D8030590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72BFD4-FE8D-4436-AF00-C78E8AA3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6DA6AC-58A7-4877-8E4E-E541AB6F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1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0936F0-D9D4-4DE7-8E11-F6FD0D31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284BB2-9A30-4692-9005-0FEB6E434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85C0E-2A71-42C3-BCE8-B9A5BC773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FBC6-E94A-4691-9741-D2C2CF62A90C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E26095-27EA-4C5B-B39A-D4704A41E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DCBE2E-CC08-4514-B824-CC43726A6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134BC-D843-414A-AD88-B1CB7CE08E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029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">
            <a:extLst>
              <a:ext uri="{FF2B5EF4-FFF2-40B4-BE49-F238E27FC236}">
                <a16:creationId xmlns:a16="http://schemas.microsoft.com/office/drawing/2014/main" id="{E2123BCF-7B3B-410C-8CA6-2A7F053F6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2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0">
            <a:extLst>
              <a:ext uri="{FF2B5EF4-FFF2-40B4-BE49-F238E27FC236}">
                <a16:creationId xmlns:a16="http://schemas.microsoft.com/office/drawing/2014/main" id="{43BA56E9-A2E6-466E-9B59-E51996160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11">
            <a:extLst>
              <a:ext uri="{FF2B5EF4-FFF2-40B4-BE49-F238E27FC236}">
                <a16:creationId xmlns:a16="http://schemas.microsoft.com/office/drawing/2014/main" id="{28ABC671-1DC0-4C35-8762-4E1D61300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7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2">
            <a:extLst>
              <a:ext uri="{FF2B5EF4-FFF2-40B4-BE49-F238E27FC236}">
                <a16:creationId xmlns:a16="http://schemas.microsoft.com/office/drawing/2014/main" id="{698C9BC8-385F-4667-A899-A4DD3F3D05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4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3">
            <a:extLst>
              <a:ext uri="{FF2B5EF4-FFF2-40B4-BE49-F238E27FC236}">
                <a16:creationId xmlns:a16="http://schemas.microsoft.com/office/drawing/2014/main" id="{9F27C27F-425A-43BF-A969-CF40D3BA1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5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4">
            <a:extLst>
              <a:ext uri="{FF2B5EF4-FFF2-40B4-BE49-F238E27FC236}">
                <a16:creationId xmlns:a16="http://schemas.microsoft.com/office/drawing/2014/main" id="{C4095DF2-AB42-4BE8-A3C5-8A9AC970DE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5">
            <a:extLst>
              <a:ext uri="{FF2B5EF4-FFF2-40B4-BE49-F238E27FC236}">
                <a16:creationId xmlns:a16="http://schemas.microsoft.com/office/drawing/2014/main" id="{D0AF792E-D46C-4FDE-AD35-4F76AFE398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1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6">
            <a:extLst>
              <a:ext uri="{FF2B5EF4-FFF2-40B4-BE49-F238E27FC236}">
                <a16:creationId xmlns:a16="http://schemas.microsoft.com/office/drawing/2014/main" id="{10299461-A504-4962-9924-4C9E1CC750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3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7">
            <a:extLst>
              <a:ext uri="{FF2B5EF4-FFF2-40B4-BE49-F238E27FC236}">
                <a16:creationId xmlns:a16="http://schemas.microsoft.com/office/drawing/2014/main" id="{F3198A89-5F87-40BB-AE16-1BDCC9F636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8">
            <a:extLst>
              <a:ext uri="{FF2B5EF4-FFF2-40B4-BE49-F238E27FC236}">
                <a16:creationId xmlns:a16="http://schemas.microsoft.com/office/drawing/2014/main" id="{5B837490-AE0B-4958-8BBA-ECE917E42B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9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幻灯片9">
            <a:extLst>
              <a:ext uri="{FF2B5EF4-FFF2-40B4-BE49-F238E27FC236}">
                <a16:creationId xmlns:a16="http://schemas.microsoft.com/office/drawing/2014/main" id="{6039CE00-B9B9-4B10-BFA6-D298606C3F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6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 z</dc:creator>
  <cp:lastModifiedBy>z z</cp:lastModifiedBy>
  <cp:revision>1</cp:revision>
  <dcterms:created xsi:type="dcterms:W3CDTF">2020-09-02T11:48:58Z</dcterms:created>
  <dcterms:modified xsi:type="dcterms:W3CDTF">2020-09-02T11:50:19Z</dcterms:modified>
</cp:coreProperties>
</file>